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700800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891006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7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без осадков. Ночью и утром туман. Ветер северо-восточный, восточный 7-12 м/с. Температура воздуха ночью 5-7, днем 16-18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40506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6927</cp:revision>
  <cp:lastPrinted>2021-07-01T03:56:27Z</cp:lastPrinted>
  <dcterms:created xsi:type="dcterms:W3CDTF">2018-03-27T06:03:00Z</dcterms:created>
  <dcterms:modified xsi:type="dcterms:W3CDTF">2026-05-09T07:02:11Z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